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07215B"/>
    <a:srgbClr val="1B5B98"/>
    <a:srgbClr val="FFFFFF"/>
    <a:srgbClr val="23A3FF"/>
    <a:srgbClr val="C30D3E"/>
    <a:srgbClr val="1C5D9C"/>
    <a:srgbClr val="A6A6A6"/>
    <a:srgbClr val="5F5E5F"/>
    <a:srgbClr val="D97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tparams_def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14969</TotalTime>
  <Words>12058</Words>
  <Application>Microsoft Macintosh PowerPoint</Application>
  <PresentationFormat>On-screen Show (16:9)</PresentationFormat>
  <Paragraphs>1699</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1118</cp:revision>
  <cp:lastPrinted>2019-06-07T19:51:54Z</cp:lastPrinted>
  <dcterms:created xsi:type="dcterms:W3CDTF">2014-12-05T18:34:48Z</dcterms:created>
  <dcterms:modified xsi:type="dcterms:W3CDTF">2020-10-08T23:39:54Z</dcterms:modified>
  <cp:category/>
</cp:coreProperties>
</file>